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05" r:id="rId2"/>
    <p:sldId id="606" r:id="rId3"/>
    <p:sldId id="607" r:id="rId4"/>
    <p:sldId id="60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12891"/>
            <a:ext cx="9143999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255. MAWHNEI MI AW, HONG PAI UN!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Come, Sinner, Come!</a:t>
            </a:r>
          </a:p>
          <a:p>
            <a:r>
              <a:rPr lang="en-US" sz="1500" dirty="0"/>
              <a:t>Matt. 11:28</a:t>
            </a:r>
          </a:p>
          <a:p>
            <a:r>
              <a:rPr lang="en-US" sz="1500" dirty="0"/>
              <a:t>W. E. Witter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0626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210821"/>
            <a:ext cx="85153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30118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73490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646920"/>
            <a:ext cx="8823959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96443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34901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9618"/>
            <a:ext cx="85153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aw.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kingetsak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46124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193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255. MAWHNEI MI AW, HONG PAI UN!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2018-12-14T14:43:34Z</dcterms:modified>
</cp:coreProperties>
</file>